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2" r:id="rId4"/>
    <p:sldId id="261" r:id="rId5"/>
    <p:sldId id="263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FF"/>
    <a:srgbClr val="AAC8FF"/>
    <a:srgbClr val="8FA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BCE6F-6416-4F54-AE8B-D720D15D1170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190B5-3A74-4776-AEA8-016025D5B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488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ACA1F6-3911-4B48-94F5-DF5DC44CB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2D5290E-77DA-416A-91E1-0261C1A37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BB2FD1-7EA0-426A-9B39-C844909B9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FB9-9F76-4646-9823-35AF6971A7E6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D65A88-11D8-4381-B6E4-D8537F24A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E4CA88-0A10-4532-A25B-EDA059853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64D-DF0C-4739-8719-D83ECEC16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29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AA96D-7D80-4349-903F-4F4764600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457C1E-33F4-442B-9EE7-2CD829B08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30465A-C996-4FB2-9794-F7287CADF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FB9-9F76-4646-9823-35AF6971A7E6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BD1151-219D-4749-8636-8A4B51FE3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C4C610-13A5-47F5-AD2C-F89ED9A7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64D-DF0C-4739-8719-D83ECEC16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32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97FABF-A3EC-4624-BCD8-21636D84C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D9FEEB-58C9-4816-ACB1-DF2C9DDF0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E45687-53A4-4950-B08F-7993B2782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FB9-9F76-4646-9823-35AF6971A7E6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116ADB-C27B-4BF0-9297-4166CB301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91E585-B360-4B70-AEB9-AF072FFB4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64D-DF0C-4739-8719-D83ECEC16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34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C5A86-30B6-4146-8F52-4379FF3F2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8E195A-5573-4BDD-9554-BF538A296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E7BF25-176A-44A9-B894-F7CC55492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FB9-9F76-4646-9823-35AF6971A7E6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61A9C5-4AD2-499F-9E65-7E31F2305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88A938-FE8F-4A81-A254-0EE036483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64D-DF0C-4739-8719-D83ECEC16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44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F77130-7D6A-411E-AE3C-FC9C67F35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553789-6882-4517-8D68-6D629B140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E33F7C-E6D5-4586-8533-C0415F623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FB9-9F76-4646-9823-35AF6971A7E6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4E7A59-600E-4B12-A958-4C626FC83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BED802-59C2-4FB5-A8D9-8378B6B9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64D-DF0C-4739-8719-D83ECEC16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7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E5B2D5-1F11-48BF-9A41-29896AF1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43C0CE-B010-44FD-B0F5-743783A1EE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ABB53E-40BC-470E-966E-8575B2235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8150BC-E404-45F5-BA98-69ACC529D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FB9-9F76-4646-9823-35AF6971A7E6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EDF420-946C-499D-A0AF-BD0DF9FBE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78D85E-A385-4F37-B76F-78854D0C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64D-DF0C-4739-8719-D83ECEC16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65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3B98E-B9F4-4E58-ABF8-314F5F17F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626ADA-D439-4061-AC42-3228B739A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32EAC7-2259-4C81-AEBF-78DA7D9BF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1D2208-06E1-4B54-8E82-9D2BAA903D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67B8EA5-1852-4BCB-B05A-AD728FED1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44E3F2-A4A7-4129-A2A1-566271A83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FB9-9F76-4646-9823-35AF6971A7E6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8D9814C-FFD5-49F2-9614-171B6D549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D6A4A05-87EF-4FF8-9539-D2E48F633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64D-DF0C-4739-8719-D83ECEC16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0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B0E0F2-9972-4423-8845-74D7495E1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C34190-79BC-4450-BA77-357B171E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FB9-9F76-4646-9823-35AF6971A7E6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277F145-AAC7-4787-AADC-1D2A6E19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8DBB434-F3AA-4121-AFF6-5CB7C308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64D-DF0C-4739-8719-D83ECEC16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20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440D31-F4A3-43D3-9A5D-6827B6019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FB9-9F76-4646-9823-35AF6971A7E6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F256526-DB2E-4A47-B0C6-CF3EE9B1D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130177-8911-4A27-BE68-485F090D4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64D-DF0C-4739-8719-D83ECEC16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97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AF5EE3-19C3-4954-B968-A261C6FE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684A37-D231-4414-8861-7E8A99785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D9E96F-CF89-47A2-8469-038C2AE6D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EFD93C-1BEE-411A-A73D-4933AF23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FB9-9F76-4646-9823-35AF6971A7E6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4EA2D2-AB97-4826-8FA6-119441E60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06DAC3-0623-4185-8197-8D4287310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64D-DF0C-4739-8719-D83ECEC16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18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5A3D57-0A57-4EE5-80EA-235BE930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CA6BF6F-4838-432D-8A2A-A6A3C47D3E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D4A7550-B1E0-4C7E-A3B5-20FB712A9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E831BF-0563-4BB3-BE8D-50BA82A65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3FB9-9F76-4646-9823-35AF6971A7E6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72C7AB-ED1B-4F4B-9167-AE99DCA6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EC11A0-79F7-486F-B9D4-6F4D59E1E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B64D-DF0C-4739-8719-D83ECEC16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80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B0E4B78-BA86-4826-8ED5-94EF73E5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C58FB9-4444-477C-AAAD-130EBB448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C899ED-2BB0-4480-9BC6-19705FFE20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63FB9-9F76-4646-9823-35AF6971A7E6}" type="datetimeFigureOut">
              <a:rPr kumimoji="1" lang="ja-JP" altLang="en-US" smtClean="0"/>
              <a:t>2021/2/21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E52A6E-5922-4F61-BF67-9E01A9CE0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450955-CC2F-4566-AC85-A7CD825E69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B64D-DF0C-4739-8719-D83ECEC16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92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4D7AD3-B2E7-482D-AEBC-34A875AD4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504" y="1496598"/>
            <a:ext cx="9144000" cy="1477963"/>
          </a:xfrm>
        </p:spPr>
        <p:txBody>
          <a:bodyPr anchor="ctr">
            <a:normAutofit fontScale="90000"/>
          </a:bodyPr>
          <a:lstStyle/>
          <a:p>
            <a:r>
              <a:rPr lang="en-US" altLang="ja-JP" sz="4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4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4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4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lang="en-US" altLang="ja-JP" sz="4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_Beginner</a:t>
            </a:r>
            <a:r>
              <a:rPr lang="ja-JP" altLang="en-US" sz="4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限定コンペ</a:t>
            </a:r>
            <a:r>
              <a:rPr lang="en-US" altLang="ja-JP" sz="4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br>
              <a:rPr lang="en-US" altLang="ja-JP" sz="4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4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lang="ja-JP" altLang="en-US" sz="4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ゲームの勝敗予測</a:t>
            </a:r>
            <a:endParaRPr kumimoji="1" lang="ja-JP" alt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A7F7F3F-6218-416D-866D-70E466F654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204" y="3217069"/>
            <a:ext cx="8356600" cy="423862"/>
          </a:xfrm>
        </p:spPr>
        <p:txBody>
          <a:bodyPr>
            <a:normAutofit/>
          </a:bodyPr>
          <a:lstStyle/>
          <a:p>
            <a:r>
              <a:rPr lang="ja-JP" altLang="en-US" sz="20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最初の</a:t>
            </a:r>
            <a:r>
              <a:rPr lang="en-US" altLang="ja-JP" sz="20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20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分間の対戦データから</a:t>
            </a:r>
            <a:r>
              <a:rPr lang="en-US" altLang="ja-JP" sz="20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lang="ja-JP" altLang="en-US" sz="20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ゲームの勝敗予測しよう！</a:t>
            </a:r>
            <a:endParaRPr kumimoji="1" lang="ja-JP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F6E55FFE-D87C-4938-A0F5-D0FFBECCD057}"/>
              </a:ext>
            </a:extLst>
          </p:cNvPr>
          <p:cNvSpPr/>
          <p:nvPr/>
        </p:nvSpPr>
        <p:spPr>
          <a:xfrm>
            <a:off x="0" y="5079999"/>
            <a:ext cx="12192000" cy="139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0CBCE100-9EED-454A-BDFC-29E5BE149036}"/>
              </a:ext>
            </a:extLst>
          </p:cNvPr>
          <p:cNvSpPr/>
          <p:nvPr/>
        </p:nvSpPr>
        <p:spPr>
          <a:xfrm>
            <a:off x="10340214" y="0"/>
            <a:ext cx="139701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グラフィックス 9" descr="ゲーム コントローラー 単色塗りつぶし">
            <a:extLst>
              <a:ext uri="{FF2B5EF4-FFF2-40B4-BE49-F238E27FC236}">
                <a16:creationId xmlns:a16="http://schemas.microsoft.com/office/drawing/2014/main" id="{32DD3942-4040-4D34-8337-05CC58D49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05196" y="3429000"/>
            <a:ext cx="2809738" cy="28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65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楕円 2">
            <a:extLst>
              <a:ext uri="{FF2B5EF4-FFF2-40B4-BE49-F238E27FC236}">
                <a16:creationId xmlns:a16="http://schemas.microsoft.com/office/drawing/2014/main" id="{455F558C-3FE3-4FE6-8F84-43303D5EB94C}"/>
              </a:ext>
            </a:extLst>
          </p:cNvPr>
          <p:cNvSpPr/>
          <p:nvPr/>
        </p:nvSpPr>
        <p:spPr>
          <a:xfrm>
            <a:off x="292100" y="373824"/>
            <a:ext cx="3761295" cy="1206274"/>
          </a:xfrm>
          <a:prstGeom prst="ellipse">
            <a:avLst/>
          </a:prstGeom>
          <a:gradFill flip="none" rotWithShape="1">
            <a:gsLst>
              <a:gs pos="3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lin ang="5400000" scaled="0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前処理</a:t>
            </a:r>
            <a:endParaRPr kumimoji="1" lang="ja-JP" alt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6FE10AAA-2AAD-429E-A523-D114EA5AF9B3}"/>
              </a:ext>
            </a:extLst>
          </p:cNvPr>
          <p:cNvSpPr/>
          <p:nvPr/>
        </p:nvSpPr>
        <p:spPr>
          <a:xfrm>
            <a:off x="1885950" y="1841500"/>
            <a:ext cx="9912350" cy="464267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sz="480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説明変数</a:t>
            </a:r>
            <a:r>
              <a:rPr kumimoji="1" lang="en-US" altLang="ja-JP" sz="480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blueAssists</a:t>
            </a:r>
            <a:r>
              <a:rPr kumimoji="1" lang="ja-JP" altLang="en-US" sz="480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</a:p>
          <a:p>
            <a:pPr algn="ctr"/>
            <a:r>
              <a:rPr kumimoji="1" lang="ja-JP" altLang="en-US" sz="480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外れ値を</a:t>
            </a:r>
            <a:r>
              <a:rPr kumimoji="1" lang="en-US" altLang="ja-JP" sz="480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-9999</a:t>
            </a:r>
            <a:r>
              <a:rPr kumimoji="1" lang="ja-JP" altLang="en-US" sz="480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</a:p>
          <a:p>
            <a:pPr algn="ctr"/>
            <a:r>
              <a:rPr kumimoji="1" lang="ja-JP" altLang="en-US" sz="480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置き換える。</a:t>
            </a:r>
          </a:p>
          <a:p>
            <a:pPr algn="ctr"/>
            <a:endParaRPr kumimoji="1" lang="ja-JP" alt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グラフィックス 8" descr="クリップボード: チェックマーク 単色塗りつぶし">
            <a:extLst>
              <a:ext uri="{FF2B5EF4-FFF2-40B4-BE49-F238E27FC236}">
                <a16:creationId xmlns:a16="http://schemas.microsoft.com/office/drawing/2014/main" id="{15CE2BCC-5523-4B95-B27A-2475F9D02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2100" y="4890053"/>
            <a:ext cx="1594124" cy="1594124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5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515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楕円 2">
            <a:extLst>
              <a:ext uri="{FF2B5EF4-FFF2-40B4-BE49-F238E27FC236}">
                <a16:creationId xmlns:a16="http://schemas.microsoft.com/office/drawing/2014/main" id="{455F558C-3FE3-4FE6-8F84-43303D5EB94C}"/>
              </a:ext>
            </a:extLst>
          </p:cNvPr>
          <p:cNvSpPr/>
          <p:nvPr/>
        </p:nvSpPr>
        <p:spPr>
          <a:xfrm>
            <a:off x="292100" y="373824"/>
            <a:ext cx="3761295" cy="1206274"/>
          </a:xfrm>
          <a:prstGeom prst="ellipse">
            <a:avLst/>
          </a:prstGeom>
          <a:gradFill flip="none" rotWithShape="1">
            <a:gsLst>
              <a:gs pos="1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lin ang="5400000" scaled="0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一段目のモデルの構築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6FE10AAA-2AAD-429E-A523-D114EA5AF9B3}"/>
              </a:ext>
            </a:extLst>
          </p:cNvPr>
          <p:cNvSpPr/>
          <p:nvPr/>
        </p:nvSpPr>
        <p:spPr>
          <a:xfrm>
            <a:off x="1885950" y="1841500"/>
            <a:ext cx="9912350" cy="464267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+mj-ea"/>
              <a:buAutoNum type="circleNumDbPlain"/>
            </a:pPr>
            <a:r>
              <a:rPr kumimoji="1" lang="en-US" altLang="ja-JP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LGBMClassifier</a:t>
            </a:r>
            <a:endParaRPr kumimoji="1" lang="en-US" altLang="ja-JP" sz="3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 algn="ctr">
              <a:buFont typeface="+mj-ea"/>
              <a:buAutoNum type="circleNumDbPlain"/>
            </a:pPr>
            <a:r>
              <a:rPr kumimoji="1" lang="en-US" altLang="ja-JP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HistGradientBoostingClassifer</a:t>
            </a:r>
            <a:endParaRPr kumimoji="1" lang="en-US" altLang="ja-JP" sz="3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 algn="ctr">
              <a:buFont typeface="+mj-ea"/>
              <a:buAutoNum type="circleNumDbPlain"/>
            </a:pPr>
            <a:r>
              <a:rPr lang="en-US" altLang="ja-JP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XGBClassifier</a:t>
            </a:r>
            <a:endParaRPr lang="en-US" altLang="ja-JP" sz="3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3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三つのモデルの予測結果を新たな</a:t>
            </a:r>
            <a:endParaRPr kumimoji="1" lang="en-US" altLang="ja-JP" sz="32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特徴量として追加する</a:t>
            </a:r>
            <a:r>
              <a:rPr kumimoji="1" lang="ja-JP" alt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。</a:t>
            </a:r>
          </a:p>
        </p:txBody>
      </p:sp>
      <p:pic>
        <p:nvPicPr>
          <p:cNvPr id="5" name="グラフィックス 4" descr="アイデア 枠線">
            <a:extLst>
              <a:ext uri="{FF2B5EF4-FFF2-40B4-BE49-F238E27FC236}">
                <a16:creationId xmlns:a16="http://schemas.microsoft.com/office/drawing/2014/main" id="{22ABA178-264B-4742-B740-394CC35AD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2100" y="4890052"/>
            <a:ext cx="1594123" cy="1594123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7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4271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楕円 2">
            <a:extLst>
              <a:ext uri="{FF2B5EF4-FFF2-40B4-BE49-F238E27FC236}">
                <a16:creationId xmlns:a16="http://schemas.microsoft.com/office/drawing/2014/main" id="{455F558C-3FE3-4FE6-8F84-43303D5EB94C}"/>
              </a:ext>
            </a:extLst>
          </p:cNvPr>
          <p:cNvSpPr/>
          <p:nvPr/>
        </p:nvSpPr>
        <p:spPr>
          <a:xfrm>
            <a:off x="292100" y="373824"/>
            <a:ext cx="3761295" cy="1206274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lin ang="5400000" scaled="0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メタ</a:t>
            </a:r>
            <a:r>
              <a:rPr kumimoji="1"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モデルの構築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6FE10AAA-2AAD-429E-A523-D114EA5AF9B3}"/>
              </a:ext>
            </a:extLst>
          </p:cNvPr>
          <p:cNvSpPr/>
          <p:nvPr/>
        </p:nvSpPr>
        <p:spPr>
          <a:xfrm>
            <a:off x="1885950" y="1841500"/>
            <a:ext cx="9912350" cy="464267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AdaBoostClassifier</a:t>
            </a:r>
            <a:r>
              <a:rPr kumimoji="1" lang="ja-JP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を用いて</a:t>
            </a:r>
            <a:endParaRPr kumimoji="1" lang="en-US" altLang="ja-JP" sz="4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最終的な結果を予測する。</a:t>
            </a:r>
          </a:p>
        </p:txBody>
      </p:sp>
      <p:pic>
        <p:nvPicPr>
          <p:cNvPr id="5" name="グラフィックス 4" descr="歯車付きの頭 枠線">
            <a:extLst>
              <a:ext uri="{FF2B5EF4-FFF2-40B4-BE49-F238E27FC236}">
                <a16:creationId xmlns:a16="http://schemas.microsoft.com/office/drawing/2014/main" id="{800BD1A8-4C48-49C0-B942-F864D3B7AA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2100" y="4890326"/>
            <a:ext cx="1593850" cy="159385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5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2812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楕円 2">
            <a:extLst>
              <a:ext uri="{FF2B5EF4-FFF2-40B4-BE49-F238E27FC236}">
                <a16:creationId xmlns:a16="http://schemas.microsoft.com/office/drawing/2014/main" id="{455F558C-3FE3-4FE6-8F84-43303D5EB94C}"/>
              </a:ext>
            </a:extLst>
          </p:cNvPr>
          <p:cNvSpPr/>
          <p:nvPr/>
        </p:nvSpPr>
        <p:spPr>
          <a:xfrm>
            <a:off x="292100" y="373824"/>
            <a:ext cx="3761295" cy="1206274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lin ang="5400000" scaled="0"/>
            <a:tileRect/>
          </a:gra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コンテストの結果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6FE10AAA-2AAD-429E-A523-D114EA5AF9B3}"/>
              </a:ext>
            </a:extLst>
          </p:cNvPr>
          <p:cNvSpPr/>
          <p:nvPr/>
        </p:nvSpPr>
        <p:spPr>
          <a:xfrm>
            <a:off x="1885950" y="1841500"/>
            <a:ext cx="9912350" cy="4642676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Roboto"/>
                <a:ea typeface="メイリオ" panose="020B0604030504040204" pitchFamily="50" charset="-128"/>
              </a:rPr>
              <a:t>順位：４位</a:t>
            </a:r>
            <a:endParaRPr kumimoji="1" lang="en-US" altLang="ja-JP" sz="4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スコア：</a:t>
            </a:r>
            <a:r>
              <a:rPr lang="en-US" altLang="ja-JP" sz="40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Roboto"/>
              </a:rPr>
              <a:t>0.8020000</a:t>
            </a:r>
          </a:p>
        </p:txBody>
      </p:sp>
      <p:pic>
        <p:nvPicPr>
          <p:cNvPr id="5" name="グラフィックス 4" descr="プレゼンテーション (円グラフ) 単色塗りつぶし">
            <a:extLst>
              <a:ext uri="{FF2B5EF4-FFF2-40B4-BE49-F238E27FC236}">
                <a16:creationId xmlns:a16="http://schemas.microsoft.com/office/drawing/2014/main" id="{5F20AD77-0D20-46F2-B7F8-C19BA07C68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3700" y="4991926"/>
            <a:ext cx="1492250" cy="149225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5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98206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86</Words>
  <Application>Microsoft Office PowerPoint</Application>
  <PresentationFormat>ワイド画面</PresentationFormat>
  <Paragraphs>20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Roboto</vt:lpstr>
      <vt:lpstr>メイリオ</vt:lpstr>
      <vt:lpstr>游ゴシック</vt:lpstr>
      <vt:lpstr>游ゴシック Light</vt:lpstr>
      <vt:lpstr>Arial</vt:lpstr>
      <vt:lpstr>Office テーマ</vt:lpstr>
      <vt:lpstr>【第6回_Beginner限定コンペ】 PCゲームの勝敗予測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長岡 寛之</dc:creator>
  <cp:lastModifiedBy>吉見祐次</cp:lastModifiedBy>
  <cp:revision>21</cp:revision>
  <dcterms:created xsi:type="dcterms:W3CDTF">2021-02-12T11:42:15Z</dcterms:created>
  <dcterms:modified xsi:type="dcterms:W3CDTF">2021-02-21T08:52:35Z</dcterms:modified>
</cp:coreProperties>
</file>